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22" r:id="rId2"/>
    <p:sldId id="342" r:id="rId3"/>
    <p:sldId id="344" r:id="rId4"/>
    <p:sldId id="316" r:id="rId5"/>
  </p:sldIdLst>
  <p:sldSz cx="6858000" cy="5143500"/>
  <p:notesSz cx="6858000" cy="9144000"/>
  <p:embeddedFontLst>
    <p:embeddedFont>
      <p:font typeface="Montserrat" panose="020B0604020202020204" charset="0"/>
      <p:regular r:id="rId7"/>
      <p:bold r:id="rId8"/>
      <p:italic r:id="rId9"/>
      <p:boldItalic r:id="rId10"/>
    </p:embeddedFont>
    <p:embeddedFont>
      <p:font typeface="Kalam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795"/>
    <a:srgbClr val="F4F6DB"/>
    <a:srgbClr val="F2F0CB"/>
    <a:srgbClr val="D7EDA9"/>
    <a:srgbClr val="000000"/>
    <a:srgbClr val="7EA131"/>
    <a:srgbClr val="B7D574"/>
    <a:srgbClr val="BEE7FB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15"/>
  </p:normalViewPr>
  <p:slideViewPr>
    <p:cSldViewPr snapToGrid="0">
      <p:cViewPr varScale="1">
        <p:scale>
          <a:sx n="100" d="100"/>
          <a:sy n="100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369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9DB789-60E6-214E-8502-4B5EA5CB5F61}"/>
              </a:ext>
            </a:extLst>
          </p:cNvPr>
          <p:cNvGrpSpPr/>
          <p:nvPr/>
        </p:nvGrpSpPr>
        <p:grpSpPr>
          <a:xfrm>
            <a:off x="307173" y="670417"/>
            <a:ext cx="1623074" cy="631245"/>
            <a:chOff x="315851" y="629196"/>
            <a:chExt cx="1623074" cy="6312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C6442E-6AE0-214D-8FDD-6CB0882E8F63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63DA37-6B5E-AA4F-A9EB-444B95B7BFFD}"/>
                </a:ext>
              </a:extLst>
            </p:cNvPr>
            <p:cNvSpPr txBox="1"/>
            <p:nvPr/>
          </p:nvSpPr>
          <p:spPr>
            <a:xfrm>
              <a:off x="315851" y="67566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53BCF3-8A61-F84F-95B3-25EE17E514F3}"/>
              </a:ext>
            </a:extLst>
          </p:cNvPr>
          <p:cNvSpPr txBox="1"/>
          <p:nvPr/>
        </p:nvSpPr>
        <p:spPr>
          <a:xfrm>
            <a:off x="1400499" y="455898"/>
            <a:ext cx="51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TỚ LÀ LÊ - GÔ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267279" y="87158"/>
            <a:ext cx="627943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gọi tên các đồ chơi có trong bức tranh dưới đây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33700-3AAE-EA48-A5A7-BC3EFDDEF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279" y="1001269"/>
            <a:ext cx="6196519" cy="314096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8464BFB-6853-BB4B-9914-AD8A084B1026}"/>
              </a:ext>
            </a:extLst>
          </p:cNvPr>
          <p:cNvSpPr/>
          <p:nvPr/>
        </p:nvSpPr>
        <p:spPr>
          <a:xfrm>
            <a:off x="1070043" y="1254868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5B7770-B183-DF46-BA97-3C0C32A9B656}"/>
              </a:ext>
            </a:extLst>
          </p:cNvPr>
          <p:cNvSpPr/>
          <p:nvPr/>
        </p:nvSpPr>
        <p:spPr>
          <a:xfrm>
            <a:off x="1021404" y="2049294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223816-581C-D241-957D-AE23AF4C8D57}"/>
              </a:ext>
            </a:extLst>
          </p:cNvPr>
          <p:cNvSpPr/>
          <p:nvPr/>
        </p:nvSpPr>
        <p:spPr>
          <a:xfrm>
            <a:off x="1901991" y="1314138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355871-CF11-1746-B88A-15D766982508}"/>
              </a:ext>
            </a:extLst>
          </p:cNvPr>
          <p:cNvSpPr/>
          <p:nvPr/>
        </p:nvSpPr>
        <p:spPr>
          <a:xfrm>
            <a:off x="3135090" y="1254867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8CC265-562B-5B46-A570-62D7826D7C6C}"/>
              </a:ext>
            </a:extLst>
          </p:cNvPr>
          <p:cNvSpPr/>
          <p:nvPr/>
        </p:nvSpPr>
        <p:spPr>
          <a:xfrm>
            <a:off x="4368189" y="1314138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BDFF3A-3BBA-D147-9C9E-CDD472E3AE6B}"/>
              </a:ext>
            </a:extLst>
          </p:cNvPr>
          <p:cNvSpPr/>
          <p:nvPr/>
        </p:nvSpPr>
        <p:spPr>
          <a:xfrm>
            <a:off x="5255956" y="1254866"/>
            <a:ext cx="690663" cy="875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FE6181-9A06-7B47-AEBE-7E7258ED316B}"/>
              </a:ext>
            </a:extLst>
          </p:cNvPr>
          <p:cNvSpPr/>
          <p:nvPr/>
        </p:nvSpPr>
        <p:spPr>
          <a:xfrm>
            <a:off x="5234889" y="2085357"/>
            <a:ext cx="690663" cy="657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3A6FED3-03C6-8B47-99DF-77B069EC96E7}"/>
              </a:ext>
            </a:extLst>
          </p:cNvPr>
          <p:cNvSpPr/>
          <p:nvPr/>
        </p:nvSpPr>
        <p:spPr>
          <a:xfrm>
            <a:off x="4132421" y="3172780"/>
            <a:ext cx="1597170" cy="753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3C13A-0B1D-AC4B-BB4E-2220AB70E0BB}"/>
              </a:ext>
            </a:extLst>
          </p:cNvPr>
          <p:cNvSpPr txBox="1"/>
          <p:nvPr/>
        </p:nvSpPr>
        <p:spPr>
          <a:xfrm>
            <a:off x="601489" y="414223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gấu bông,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6A7299-40E2-AF42-9ACC-C13964E93782}"/>
              </a:ext>
            </a:extLst>
          </p:cNvPr>
          <p:cNvSpPr txBox="1"/>
          <p:nvPr/>
        </p:nvSpPr>
        <p:spPr>
          <a:xfrm>
            <a:off x="1853114" y="414223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búp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D67D58-6158-124A-98B0-179DBA095582}"/>
              </a:ext>
            </a:extLst>
          </p:cNvPr>
          <p:cNvSpPr txBox="1"/>
          <p:nvPr/>
        </p:nvSpPr>
        <p:spPr>
          <a:xfrm>
            <a:off x="2826123" y="414223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bay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300BF0-87B5-AE4A-BACE-CBED963028A6}"/>
              </a:ext>
            </a:extLst>
          </p:cNvPr>
          <p:cNvSpPr txBox="1"/>
          <p:nvPr/>
        </p:nvSpPr>
        <p:spPr>
          <a:xfrm>
            <a:off x="3945869" y="413480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ro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-bot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80C77C-C439-5E45-AB52-86B187447AE0}"/>
              </a:ext>
            </a:extLst>
          </p:cNvPr>
          <p:cNvSpPr txBox="1"/>
          <p:nvPr/>
        </p:nvSpPr>
        <p:spPr>
          <a:xfrm>
            <a:off x="4759554" y="413856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tô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5746EB-50F6-9F42-A3BA-A39B2803EF84}"/>
              </a:ext>
            </a:extLst>
          </p:cNvPr>
          <p:cNvSpPr txBox="1"/>
          <p:nvPr/>
        </p:nvSpPr>
        <p:spPr>
          <a:xfrm>
            <a:off x="5349941" y="412702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A0B8E3-F9A2-3840-873B-9B0E6D70C98E}"/>
              </a:ext>
            </a:extLst>
          </p:cNvPr>
          <p:cNvSpPr txBox="1"/>
          <p:nvPr/>
        </p:nvSpPr>
        <p:spPr>
          <a:xfrm>
            <a:off x="626038" y="459416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cờ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ngựa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1E564-3ECA-A94A-9997-200CC8C0EF29}"/>
              </a:ext>
            </a:extLst>
          </p:cNvPr>
          <p:cNvSpPr txBox="1"/>
          <p:nvPr/>
        </p:nvSpPr>
        <p:spPr>
          <a:xfrm>
            <a:off x="2135460" y="459045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gô</a:t>
            </a:r>
            <a:r>
              <a:rPr lang="en-VN" sz="1800" dirty="0">
                <a:solidFill>
                  <a:srgbClr val="FF0000"/>
                </a:solidFill>
                <a:latin typeface="UTM Avo" panose="02040603050506020204" pitchFamily="18" charset="0"/>
              </a:rPr>
              <a:t>, …. 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0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62" y="402635"/>
            <a:ext cx="6528655" cy="43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Sắp xếp từ ngữ thành câu và viết vào vở.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2BD1C-C579-AA40-B1B9-B0D005394A8C}"/>
              </a:ext>
            </a:extLst>
          </p:cNvPr>
          <p:cNvSpPr txBox="1"/>
          <p:nvPr/>
        </p:nvSpPr>
        <p:spPr>
          <a:xfrm>
            <a:off x="586362" y="872372"/>
            <a:ext cx="6066482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rất, mềm mại, chú gấu bông.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3DAE2-F9F3-6F4C-BB25-B9B14E548FA4}"/>
              </a:ext>
            </a:extLst>
          </p:cNvPr>
          <p:cNvSpPr txBox="1"/>
          <p:nvPr/>
        </p:nvSpPr>
        <p:spPr>
          <a:xfrm>
            <a:off x="586361" y="1393649"/>
            <a:ext cx="622891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Chú gấu bông rất mềm mại.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B27AA2-E941-8546-92DB-348F1A588CC6}"/>
              </a:ext>
            </a:extLst>
          </p:cNvPr>
          <p:cNvSpPr txBox="1"/>
          <p:nvPr/>
        </p:nvSpPr>
        <p:spPr>
          <a:xfrm>
            <a:off x="586362" y="1964183"/>
            <a:ext cx="6066482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1800" dirty="0">
                <a:latin typeface="UTM Avo" panose="02040603050506020204" pitchFamily="18" charset="0"/>
              </a:rPr>
              <a:t>sặc sỡ, có nhiều màu sắc, đồ chơi lê-gô.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EC2C25-FAAA-0941-9466-0516D1253CB1}"/>
              </a:ext>
            </a:extLst>
          </p:cNvPr>
          <p:cNvSpPr txBox="1"/>
          <p:nvPr/>
        </p:nvSpPr>
        <p:spPr>
          <a:xfrm>
            <a:off x="586362" y="2485460"/>
            <a:ext cx="622891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Đồ chơi lê- gô có nhiều màu sắc sặc sỡ.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E0339C-8E67-BA40-B2DF-594CC11FCED5}"/>
              </a:ext>
            </a:extLst>
          </p:cNvPr>
          <p:cNvSpPr txBox="1"/>
          <p:nvPr/>
        </p:nvSpPr>
        <p:spPr>
          <a:xfrm>
            <a:off x="586362" y="3055994"/>
            <a:ext cx="6066482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c) </a:t>
            </a:r>
            <a:r>
              <a:rPr lang="vi-VN" sz="1800" dirty="0">
                <a:latin typeface="UTM Avo" panose="02040603050506020204" pitchFamily="18" charset="0"/>
              </a:rPr>
              <a:t>xinh xắn, bạn búp bê, và dễ thương.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5B3F6E-DD0F-0E44-B907-CB83480D4897}"/>
              </a:ext>
            </a:extLst>
          </p:cNvPr>
          <p:cNvSpPr txBox="1"/>
          <p:nvPr/>
        </p:nvSpPr>
        <p:spPr>
          <a:xfrm>
            <a:off x="645887" y="3577271"/>
            <a:ext cx="622891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búp bê xinh xắn và dễ thương.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677736-341C-CE44-8175-CDB06962CA81}"/>
              </a:ext>
            </a:extLst>
          </p:cNvPr>
          <p:cNvSpPr txBox="1"/>
          <p:nvPr/>
        </p:nvSpPr>
        <p:spPr>
          <a:xfrm>
            <a:off x="645887" y="4138092"/>
            <a:ext cx="6528655" cy="43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nêu đặc điểm của một đồ chơi .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150</Words>
  <Application>Microsoft Office PowerPoint</Application>
  <PresentationFormat>Custom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Wingdings</vt:lpstr>
      <vt:lpstr>UTM Avo</vt:lpstr>
      <vt:lpstr>Montserrat</vt:lpstr>
      <vt:lpstr>Kalam</vt:lpstr>
      <vt:lpstr>Arial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197</cp:revision>
  <dcterms:modified xsi:type="dcterms:W3CDTF">2021-11-28T08:41:59Z</dcterms:modified>
</cp:coreProperties>
</file>